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8" r:id="rId3"/>
    <p:sldId id="257" r:id="rId4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60" d="100"/>
          <a:sy n="60" d="100"/>
        </p:scale>
        <p:origin x="-1572" y="60"/>
      </p:cViewPr>
      <p:guideLst>
        <p:guide orient="horz" pos="2880"/>
        <p:guide pos="2160"/>
      </p:guideLst>
    </p:cSldViewPr>
  </p:slideViewPr>
  <p:notesTextViewPr>
    <p:cViewPr>
      <p:scale>
        <a:sx n="50" d="100"/>
        <a:sy n="5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6EE7F7-C14F-4AA3-B6BF-C61BBF387BEE}" type="datetimeFigureOut">
              <a:rPr lang="en-US" smtClean="0"/>
              <a:t>9/2/2013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609798-7AEC-4FB6-A469-A84DEDF7CC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80415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609798-7AEC-4FB6-A469-A84DEDF7CCC6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62350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F5F0F-4F10-45E0-988A-214E3D53998D}" type="datetimeFigureOut">
              <a:rPr lang="en-US" smtClean="0"/>
              <a:t>9/2/2013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141A5-1579-4673-903F-960165F5954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89434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F5F0F-4F10-45E0-988A-214E3D53998D}" type="datetimeFigureOut">
              <a:rPr lang="en-US" smtClean="0"/>
              <a:t>9/2/2013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141A5-1579-4673-903F-960165F5954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8988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F5F0F-4F10-45E0-988A-214E3D53998D}" type="datetimeFigureOut">
              <a:rPr lang="en-US" smtClean="0"/>
              <a:t>9/2/2013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141A5-1579-4673-903F-960165F5954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60744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F5F0F-4F10-45E0-988A-214E3D53998D}" type="datetimeFigureOut">
              <a:rPr lang="en-US" smtClean="0"/>
              <a:t>9/2/2013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141A5-1579-4673-903F-960165F5954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76921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F5F0F-4F10-45E0-988A-214E3D53998D}" type="datetimeFigureOut">
              <a:rPr lang="en-US" smtClean="0"/>
              <a:t>9/2/2013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141A5-1579-4673-903F-960165F5954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10740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F5F0F-4F10-45E0-988A-214E3D53998D}" type="datetimeFigureOut">
              <a:rPr lang="en-US" smtClean="0"/>
              <a:t>9/2/2013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141A5-1579-4673-903F-960165F5954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90837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F5F0F-4F10-45E0-988A-214E3D53998D}" type="datetimeFigureOut">
              <a:rPr lang="en-US" smtClean="0"/>
              <a:t>9/2/2013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141A5-1579-4673-903F-960165F5954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54231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F5F0F-4F10-45E0-988A-214E3D53998D}" type="datetimeFigureOut">
              <a:rPr lang="en-US" smtClean="0"/>
              <a:t>9/2/2013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141A5-1579-4673-903F-960165F5954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51058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F5F0F-4F10-45E0-988A-214E3D53998D}" type="datetimeFigureOut">
              <a:rPr lang="en-US" smtClean="0"/>
              <a:t>9/2/2013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141A5-1579-4673-903F-960165F5954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17042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F5F0F-4F10-45E0-988A-214E3D53998D}" type="datetimeFigureOut">
              <a:rPr lang="en-US" smtClean="0"/>
              <a:t>9/2/2013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141A5-1579-4673-903F-960165F5954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6768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F5F0F-4F10-45E0-988A-214E3D53998D}" type="datetimeFigureOut">
              <a:rPr lang="en-US" smtClean="0"/>
              <a:t>9/2/2013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141A5-1579-4673-903F-960165F5954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63463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AF5F0F-4F10-45E0-988A-214E3D53998D}" type="datetimeFigureOut">
              <a:rPr lang="en-US" smtClean="0"/>
              <a:t>9/2/2013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1141A5-1579-4673-903F-960165F5954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49975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http://tisnm.org/UserFiles/BoxTopColor.jpg" TargetMode="External"/><Relationship Id="rId3" Type="http://schemas.openxmlformats.org/officeDocument/2006/relationships/hyperlink" Target="http://www.google.com/url?sa=i&amp;rct=j&amp;q=paper+boy+clip+art&amp;source=images&amp;cd=&amp;cad=rja&amp;docid=nnkDnu1X8zeChM&amp;tbnid=xeKBx4un7xghmM:&amp;ved=0CAUQjRw&amp;url=http://lucytheblog.wordpress.com/2007/07/06/do-what-you-feel-friday-bury-the-hatchet/&amp;ei=Hv8CUvrdHPSu4AOsxoHICA&amp;bvm=bv.50500085,d.dmg&amp;psig=AFQjCNG2aianR80m2AJUEZTjq5lKa5UIaA&amp;ust=1376014277097798" TargetMode="External"/><Relationship Id="rId7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http://www.active.com/images/upimages/Ram%20Logo5.gif" TargetMode="External"/><Relationship Id="rId5" Type="http://schemas.openxmlformats.org/officeDocument/2006/relationships/image" Target="../media/image2.gif"/><Relationship Id="rId4" Type="http://schemas.openxmlformats.org/officeDocument/2006/relationships/image" Target="../media/image1.jpeg"/><Relationship Id="rId9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/>
        </p:nvCxnSpPr>
        <p:spPr>
          <a:xfrm>
            <a:off x="0" y="1471707"/>
            <a:ext cx="6858000" cy="0"/>
          </a:xfrm>
          <a:prstGeom prst="line">
            <a:avLst/>
          </a:prstGeom>
          <a:ln w="57150"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9" name="Picture 5" descr="http://lucytheblog.files.wordpress.com/2007/07/paperboy.jpg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75084">
            <a:off x="4789672" y="121345"/>
            <a:ext cx="1929712" cy="14619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il_fi" descr="http://www.active.com/images/upimages/Ram%20Logo5.gif"/>
          <p:cNvPicPr>
            <a:picLocks noChangeAspect="1" noChangeArrowheads="1"/>
          </p:cNvPicPr>
          <p:nvPr/>
        </p:nvPicPr>
        <p:blipFill>
          <a:blip r:embed="rId5" r:link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722079">
            <a:off x="6285775" y="448616"/>
            <a:ext cx="270683" cy="2210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Oval Callout 4"/>
          <p:cNvSpPr/>
          <p:nvPr/>
        </p:nvSpPr>
        <p:spPr>
          <a:xfrm>
            <a:off x="304799" y="92332"/>
            <a:ext cx="3941989" cy="974468"/>
          </a:xfrm>
          <a:prstGeom prst="wedgeEllipseCallout">
            <a:avLst>
              <a:gd name="adj1" fmla="val 62984"/>
              <a:gd name="adj2" fmla="val 7078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 rot="18396445">
            <a:off x="5915053" y="224741"/>
            <a:ext cx="489734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00" b="1" dirty="0" smtClean="0">
                <a:latin typeface="Times New Roman" pitchFamily="18" charset="0"/>
                <a:cs typeface="Times New Roman" pitchFamily="18" charset="0"/>
              </a:rPr>
              <a:t>High</a:t>
            </a:r>
          </a:p>
          <a:p>
            <a:pPr algn="ctr"/>
            <a:r>
              <a:rPr lang="en-US" sz="700" b="1" dirty="0" smtClean="0">
                <a:latin typeface="Times New Roman" pitchFamily="18" charset="0"/>
                <a:cs typeface="Times New Roman" pitchFamily="18" charset="0"/>
              </a:rPr>
              <a:t>Bridge</a:t>
            </a:r>
          </a:p>
          <a:p>
            <a:pPr algn="ctr"/>
            <a:r>
              <a:rPr lang="en-US" sz="700" b="1" dirty="0" smtClean="0">
                <a:latin typeface="Times New Roman" pitchFamily="18" charset="0"/>
                <a:cs typeface="Times New Roman" pitchFamily="18" charset="0"/>
              </a:rPr>
              <a:t>PTO</a:t>
            </a:r>
            <a:endParaRPr lang="en-US" sz="7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15314" y="225623"/>
            <a:ext cx="251062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High Bridge PTO</a:t>
            </a:r>
          </a:p>
          <a:p>
            <a:pPr algn="ctr"/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Quarterly Newsletter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09600" y="1086525"/>
            <a:ext cx="35637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SEPTEMBER-NOVEMBER 2013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37338" y="8272581"/>
            <a:ext cx="6629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dirty="0"/>
              <a:t> </a:t>
            </a:r>
            <a:r>
              <a:rPr lang="en-US" sz="1200" b="1" u="sng" dirty="0" smtClean="0">
                <a:latin typeface="Times New Roman" pitchFamily="18" charset="0"/>
                <a:cs typeface="Times New Roman" pitchFamily="18" charset="0"/>
              </a:rPr>
              <a:t>PTO </a:t>
            </a:r>
            <a:r>
              <a:rPr lang="en-US" sz="1200" b="1" u="sng" dirty="0">
                <a:latin typeface="Times New Roman" pitchFamily="18" charset="0"/>
                <a:cs typeface="Times New Roman" pitchFamily="18" charset="0"/>
              </a:rPr>
              <a:t>Officers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200" u="sng" dirty="0">
                <a:latin typeface="Times New Roman" pitchFamily="18" charset="0"/>
                <a:cs typeface="Times New Roman" pitchFamily="18" charset="0"/>
              </a:rPr>
              <a:t>President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: Cindy Sharkey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638-9284		        </a:t>
            </a:r>
            <a:r>
              <a:rPr lang="en-US" sz="1200" u="sng" dirty="0">
                <a:latin typeface="Times New Roman" pitchFamily="18" charset="0"/>
                <a:cs typeface="Times New Roman" pitchFamily="18" charset="0"/>
              </a:rPr>
              <a:t>Treasurer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: Caryn Rinehart 638-9344</a:t>
            </a:r>
          </a:p>
          <a:p>
            <a:r>
              <a:rPr lang="en-US" sz="1200" u="sng" dirty="0" smtClean="0">
                <a:latin typeface="Times New Roman" pitchFamily="18" charset="0"/>
                <a:cs typeface="Times New Roman" pitchFamily="18" charset="0"/>
              </a:rPr>
              <a:t>Middle </a:t>
            </a:r>
            <a:r>
              <a:rPr lang="en-US" sz="1200" u="sng" dirty="0">
                <a:latin typeface="Times New Roman" pitchFamily="18" charset="0"/>
                <a:cs typeface="Times New Roman" pitchFamily="18" charset="0"/>
              </a:rPr>
              <a:t>School VP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: Coleen Conroy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638-4171	        </a:t>
            </a:r>
            <a:r>
              <a:rPr lang="en-US" sz="1200" u="sng" dirty="0">
                <a:latin typeface="Times New Roman" pitchFamily="18" charset="0"/>
                <a:cs typeface="Times New Roman" pitchFamily="18" charset="0"/>
              </a:rPr>
              <a:t>Secretary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: Brenda Krushinski 638-0304</a:t>
            </a:r>
          </a:p>
          <a:p>
            <a:r>
              <a:rPr lang="en-US" sz="1200" u="sng" dirty="0" smtClean="0">
                <a:latin typeface="Times New Roman" pitchFamily="18" charset="0"/>
                <a:cs typeface="Times New Roman" pitchFamily="18" charset="0"/>
              </a:rPr>
              <a:t>Elem</a:t>
            </a:r>
            <a:r>
              <a:rPr lang="en-US" sz="1200" u="sng" dirty="0">
                <a:latin typeface="Times New Roman" pitchFamily="18" charset="0"/>
                <a:cs typeface="Times New Roman" pitchFamily="18" charset="0"/>
              </a:rPr>
              <a:t>. School VP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: Laura Carlson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638-4530		        </a:t>
            </a:r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EMAIL</a:t>
            </a:r>
            <a:r>
              <a:rPr lang="en-US" sz="1200" b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hbschoolspto@gmail.com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114800" y="1633617"/>
            <a:ext cx="2728660" cy="422423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Upcoming PTO Events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/>
            <a:endParaRPr lang="en-US" sz="9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050" b="1" dirty="0" smtClean="0">
                <a:latin typeface="Times New Roman" pitchFamily="18" charset="0"/>
                <a:cs typeface="Times New Roman" pitchFamily="18" charset="0"/>
              </a:rPr>
              <a:t>Sept. 3: </a:t>
            </a:r>
            <a:r>
              <a:rPr lang="en-US" sz="1050" dirty="0" smtClean="0">
                <a:latin typeface="Times New Roman" pitchFamily="18" charset="0"/>
                <a:cs typeface="Times New Roman" pitchFamily="18" charset="0"/>
              </a:rPr>
              <a:t>Mixed Bag Designs fundraiser begins</a:t>
            </a:r>
          </a:p>
          <a:p>
            <a:r>
              <a:rPr lang="en-US" sz="1050" b="1" dirty="0" smtClean="0">
                <a:latin typeface="Times New Roman" pitchFamily="18" charset="0"/>
                <a:cs typeface="Times New Roman" pitchFamily="18" charset="0"/>
              </a:rPr>
              <a:t>Sept. 6: “</a:t>
            </a:r>
            <a:r>
              <a:rPr lang="en-US" sz="1050" dirty="0" smtClean="0">
                <a:latin typeface="Times New Roman" pitchFamily="18" charset="0"/>
                <a:cs typeface="Times New Roman" pitchFamily="18" charset="0"/>
              </a:rPr>
              <a:t>Freezer Pop Friday” at dismissal by   </a:t>
            </a:r>
          </a:p>
          <a:p>
            <a:r>
              <a:rPr lang="en-US" sz="10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50" dirty="0" smtClean="0">
                <a:latin typeface="Times New Roman" pitchFamily="18" charset="0"/>
                <a:cs typeface="Times New Roman" pitchFamily="18" charset="0"/>
              </a:rPr>
              <a:t>              ES parking lot area</a:t>
            </a:r>
            <a:endParaRPr lang="en-US" sz="105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050" b="1" dirty="0" smtClean="0">
                <a:latin typeface="Times New Roman" pitchFamily="18" charset="0"/>
                <a:cs typeface="Times New Roman" pitchFamily="18" charset="0"/>
              </a:rPr>
              <a:t>Sept. 11: </a:t>
            </a:r>
            <a:r>
              <a:rPr lang="en-US" sz="1050" dirty="0" smtClean="0">
                <a:latin typeface="Times New Roman" pitchFamily="18" charset="0"/>
                <a:cs typeface="Times New Roman" pitchFamily="18" charset="0"/>
              </a:rPr>
              <a:t>Market Day orders due</a:t>
            </a:r>
          </a:p>
          <a:p>
            <a:r>
              <a:rPr lang="en-US" sz="1050" b="1" dirty="0" smtClean="0">
                <a:latin typeface="Times New Roman" pitchFamily="18" charset="0"/>
                <a:cs typeface="Times New Roman" pitchFamily="18" charset="0"/>
              </a:rPr>
              <a:t>Sept. 16-20: </a:t>
            </a:r>
            <a:r>
              <a:rPr lang="en-US" sz="1050" dirty="0" smtClean="0">
                <a:latin typeface="Times New Roman" pitchFamily="18" charset="0"/>
                <a:cs typeface="Times New Roman" pitchFamily="18" charset="0"/>
              </a:rPr>
              <a:t> ES Book </a:t>
            </a:r>
            <a:r>
              <a:rPr lang="en-US" sz="1050" dirty="0">
                <a:latin typeface="Times New Roman" pitchFamily="18" charset="0"/>
                <a:cs typeface="Times New Roman" pitchFamily="18" charset="0"/>
              </a:rPr>
              <a:t>Fair</a:t>
            </a:r>
            <a:endParaRPr lang="en-US" sz="105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050" b="1" dirty="0" smtClean="0">
                <a:latin typeface="Times New Roman" pitchFamily="18" charset="0"/>
                <a:cs typeface="Times New Roman" pitchFamily="18" charset="0"/>
              </a:rPr>
              <a:t>Sept. 17: </a:t>
            </a:r>
            <a:r>
              <a:rPr lang="en-US" sz="1050" dirty="0" smtClean="0">
                <a:latin typeface="Times New Roman" pitchFamily="18" charset="0"/>
                <a:cs typeface="Times New Roman" pitchFamily="18" charset="0"/>
              </a:rPr>
              <a:t>PTO Meeting &amp; Market Day pick-up</a:t>
            </a:r>
            <a:endParaRPr lang="en-US" sz="105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050" b="1" dirty="0" smtClean="0">
                <a:latin typeface="Times New Roman" pitchFamily="18" charset="0"/>
                <a:cs typeface="Times New Roman" pitchFamily="18" charset="0"/>
              </a:rPr>
              <a:t>Sept. 18 : </a:t>
            </a:r>
            <a:r>
              <a:rPr lang="en-US" sz="1050" dirty="0" smtClean="0">
                <a:latin typeface="Times New Roman" pitchFamily="18" charset="0"/>
                <a:cs typeface="Times New Roman" pitchFamily="18" charset="0"/>
              </a:rPr>
              <a:t>ES Back-to-School Night</a:t>
            </a:r>
          </a:p>
          <a:p>
            <a:r>
              <a:rPr lang="en-US" sz="1050" b="1" dirty="0" smtClean="0">
                <a:latin typeface="Times New Roman" pitchFamily="18" charset="0"/>
                <a:cs typeface="Times New Roman" pitchFamily="18" charset="0"/>
              </a:rPr>
              <a:t>Sept. 24: </a:t>
            </a:r>
            <a:r>
              <a:rPr lang="en-US" sz="1050" dirty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1050" dirty="0" smtClean="0">
                <a:latin typeface="Times New Roman" pitchFamily="18" charset="0"/>
                <a:cs typeface="Times New Roman" pitchFamily="18" charset="0"/>
              </a:rPr>
              <a:t>S Back-to-School Night and</a:t>
            </a:r>
            <a:r>
              <a:rPr lang="en-US" sz="10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50" dirty="0" smtClean="0">
                <a:latin typeface="Times New Roman" pitchFamily="18" charset="0"/>
                <a:cs typeface="Times New Roman" pitchFamily="18" charset="0"/>
              </a:rPr>
              <a:t>Mixed    </a:t>
            </a:r>
          </a:p>
          <a:p>
            <a:r>
              <a:rPr lang="en-US" sz="10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50" dirty="0" smtClean="0">
                <a:latin typeface="Times New Roman" pitchFamily="18" charset="0"/>
                <a:cs typeface="Times New Roman" pitchFamily="18" charset="0"/>
              </a:rPr>
              <a:t>               Bag Designs Fundraiser </a:t>
            </a:r>
            <a:r>
              <a:rPr lang="en-US" sz="1050" dirty="0">
                <a:latin typeface="Times New Roman" pitchFamily="18" charset="0"/>
                <a:cs typeface="Times New Roman" pitchFamily="18" charset="0"/>
              </a:rPr>
              <a:t>order </a:t>
            </a:r>
            <a:r>
              <a:rPr lang="en-US" sz="1050" dirty="0" smtClean="0">
                <a:latin typeface="Times New Roman" pitchFamily="18" charset="0"/>
                <a:cs typeface="Times New Roman" pitchFamily="18" charset="0"/>
              </a:rPr>
              <a:t>forms                            </a:t>
            </a:r>
          </a:p>
          <a:p>
            <a:r>
              <a:rPr lang="en-US" sz="10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50" dirty="0" smtClean="0">
                <a:latin typeface="Times New Roman" pitchFamily="18" charset="0"/>
                <a:cs typeface="Times New Roman" pitchFamily="18" charset="0"/>
              </a:rPr>
              <a:t>               due</a:t>
            </a:r>
            <a:endParaRPr lang="en-US" sz="105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050" b="1" dirty="0" smtClean="0">
                <a:latin typeface="Times New Roman" pitchFamily="18" charset="0"/>
                <a:cs typeface="Times New Roman" pitchFamily="18" charset="0"/>
              </a:rPr>
              <a:t>Sept. 25: </a:t>
            </a:r>
            <a:r>
              <a:rPr lang="en-US" sz="1050" dirty="0" smtClean="0">
                <a:latin typeface="Times New Roman" pitchFamily="18" charset="0"/>
                <a:cs typeface="Times New Roman" pitchFamily="18" charset="0"/>
              </a:rPr>
              <a:t>All PTO forms are due and </a:t>
            </a:r>
          </a:p>
          <a:p>
            <a:r>
              <a:rPr lang="en-US" sz="1050" dirty="0" smtClean="0">
                <a:latin typeface="Times New Roman" pitchFamily="18" charset="0"/>
                <a:cs typeface="Times New Roman" pitchFamily="18" charset="0"/>
              </a:rPr>
              <a:t>                ES Class Parent Meeting at 3:30</a:t>
            </a:r>
            <a:endParaRPr lang="en-US" sz="105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050" b="1" dirty="0" smtClean="0">
                <a:latin typeface="Times New Roman" pitchFamily="18" charset="0"/>
                <a:cs typeface="Times New Roman" pitchFamily="18" charset="0"/>
              </a:rPr>
              <a:t>*Date TBD: </a:t>
            </a:r>
            <a:r>
              <a:rPr lang="en-US" sz="1050" dirty="0" smtClean="0">
                <a:latin typeface="Times New Roman" pitchFamily="18" charset="0"/>
                <a:cs typeface="Times New Roman" pitchFamily="18" charset="0"/>
              </a:rPr>
              <a:t>Fundraiser order pick-up</a:t>
            </a:r>
            <a:endParaRPr lang="en-US" sz="105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050" b="1" dirty="0" smtClean="0">
                <a:latin typeface="Times New Roman" pitchFamily="18" charset="0"/>
                <a:cs typeface="Times New Roman" pitchFamily="18" charset="0"/>
              </a:rPr>
              <a:t>Oct</a:t>
            </a:r>
            <a:r>
              <a:rPr lang="en-US" sz="105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1050" b="1" dirty="0" smtClean="0">
                <a:latin typeface="Times New Roman" pitchFamily="18" charset="0"/>
                <a:cs typeface="Times New Roman" pitchFamily="18" charset="0"/>
              </a:rPr>
              <a:t>1:</a:t>
            </a:r>
            <a:r>
              <a:rPr lang="en-US" sz="1050" dirty="0" smtClean="0">
                <a:latin typeface="Times New Roman" pitchFamily="18" charset="0"/>
                <a:cs typeface="Times New Roman" pitchFamily="18" charset="0"/>
              </a:rPr>
              <a:t> PTO Meeting</a:t>
            </a:r>
          </a:p>
          <a:p>
            <a:r>
              <a:rPr lang="en-US" sz="1050" b="1" dirty="0" smtClean="0">
                <a:latin typeface="Times New Roman" pitchFamily="18" charset="0"/>
                <a:cs typeface="Times New Roman" pitchFamily="18" charset="0"/>
              </a:rPr>
              <a:t>Oct</a:t>
            </a:r>
            <a:r>
              <a:rPr lang="en-US" sz="105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1050" b="1" dirty="0" smtClean="0">
                <a:latin typeface="Times New Roman" pitchFamily="18" charset="0"/>
                <a:cs typeface="Times New Roman" pitchFamily="18" charset="0"/>
              </a:rPr>
              <a:t>9: </a:t>
            </a:r>
            <a:r>
              <a:rPr lang="en-US" sz="1050" dirty="0" smtClean="0">
                <a:latin typeface="Times New Roman" pitchFamily="18" charset="0"/>
                <a:cs typeface="Times New Roman" pitchFamily="18" charset="0"/>
              </a:rPr>
              <a:t>Market Day orders due</a:t>
            </a:r>
          </a:p>
          <a:p>
            <a:r>
              <a:rPr lang="en-US" sz="1050" b="1" dirty="0" smtClean="0">
                <a:latin typeface="Times New Roman" pitchFamily="18" charset="0"/>
                <a:cs typeface="Times New Roman" pitchFamily="18" charset="0"/>
              </a:rPr>
              <a:t>Oct</a:t>
            </a:r>
            <a:r>
              <a:rPr lang="en-US" sz="105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1050" b="1" dirty="0" smtClean="0">
                <a:latin typeface="Times New Roman" pitchFamily="18" charset="0"/>
                <a:cs typeface="Times New Roman" pitchFamily="18" charset="0"/>
              </a:rPr>
              <a:t>15: </a:t>
            </a:r>
            <a:r>
              <a:rPr lang="en-US" sz="1050" dirty="0" smtClean="0">
                <a:latin typeface="Times New Roman" pitchFamily="18" charset="0"/>
                <a:cs typeface="Times New Roman" pitchFamily="18" charset="0"/>
              </a:rPr>
              <a:t>Market Day pick-up</a:t>
            </a:r>
          </a:p>
          <a:p>
            <a:r>
              <a:rPr lang="en-US" sz="1050" b="1" dirty="0" smtClean="0">
                <a:latin typeface="Times New Roman" pitchFamily="18" charset="0"/>
                <a:cs typeface="Times New Roman" pitchFamily="18" charset="0"/>
              </a:rPr>
              <a:t>Oct. 21-25: </a:t>
            </a:r>
            <a:r>
              <a:rPr lang="en-US" sz="1050" dirty="0" smtClean="0">
                <a:latin typeface="Times New Roman" pitchFamily="18" charset="0"/>
                <a:cs typeface="Times New Roman" pitchFamily="18" charset="0"/>
              </a:rPr>
              <a:t> MS Book Fair</a:t>
            </a:r>
            <a:endParaRPr lang="en-US" sz="105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050" b="1" dirty="0" smtClean="0">
                <a:latin typeface="Times New Roman" pitchFamily="18" charset="0"/>
                <a:cs typeface="Times New Roman" pitchFamily="18" charset="0"/>
              </a:rPr>
              <a:t>Nov</a:t>
            </a:r>
            <a:r>
              <a:rPr lang="en-US" sz="105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1050" b="1" dirty="0" smtClean="0">
                <a:latin typeface="Times New Roman" pitchFamily="18" charset="0"/>
                <a:cs typeface="Times New Roman" pitchFamily="18" charset="0"/>
              </a:rPr>
              <a:t>5: </a:t>
            </a:r>
            <a:r>
              <a:rPr lang="en-US" sz="1050" dirty="0" smtClean="0">
                <a:latin typeface="Times New Roman" pitchFamily="18" charset="0"/>
                <a:cs typeface="Times New Roman" pitchFamily="18" charset="0"/>
              </a:rPr>
              <a:t> PTO Meeting</a:t>
            </a:r>
          </a:p>
          <a:p>
            <a:r>
              <a:rPr lang="en-US" sz="1050" b="1" dirty="0" smtClean="0">
                <a:latin typeface="Times New Roman" pitchFamily="18" charset="0"/>
                <a:cs typeface="Times New Roman" pitchFamily="18" charset="0"/>
              </a:rPr>
              <a:t>Nov</a:t>
            </a:r>
            <a:r>
              <a:rPr lang="en-US" sz="105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1050" b="1" dirty="0" smtClean="0">
                <a:latin typeface="Times New Roman" pitchFamily="18" charset="0"/>
                <a:cs typeface="Times New Roman" pitchFamily="18" charset="0"/>
              </a:rPr>
              <a:t>6: </a:t>
            </a:r>
            <a:r>
              <a:rPr lang="en-US" sz="1050" dirty="0" smtClean="0">
                <a:latin typeface="Times New Roman" pitchFamily="18" charset="0"/>
                <a:cs typeface="Times New Roman" pitchFamily="18" charset="0"/>
              </a:rPr>
              <a:t> Market Day orders due</a:t>
            </a:r>
          </a:p>
          <a:p>
            <a:r>
              <a:rPr lang="en-US" sz="1050" b="1" dirty="0" smtClean="0">
                <a:latin typeface="Times New Roman" pitchFamily="18" charset="0"/>
                <a:cs typeface="Times New Roman" pitchFamily="18" charset="0"/>
              </a:rPr>
              <a:t>Nov</a:t>
            </a:r>
            <a:r>
              <a:rPr lang="en-US" sz="105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1050" b="1" dirty="0" smtClean="0">
                <a:latin typeface="Times New Roman" pitchFamily="18" charset="0"/>
                <a:cs typeface="Times New Roman" pitchFamily="18" charset="0"/>
              </a:rPr>
              <a:t> 11: </a:t>
            </a:r>
            <a:r>
              <a:rPr lang="en-US" sz="1050" dirty="0" smtClean="0">
                <a:latin typeface="Times New Roman" pitchFamily="18" charset="0"/>
                <a:cs typeface="Times New Roman" pitchFamily="18" charset="0"/>
              </a:rPr>
              <a:t> Holiday Flower Sale begins</a:t>
            </a:r>
          </a:p>
          <a:p>
            <a:r>
              <a:rPr lang="en-US" sz="1050" b="1" dirty="0" smtClean="0">
                <a:latin typeface="Times New Roman" pitchFamily="18" charset="0"/>
                <a:cs typeface="Times New Roman" pitchFamily="18" charset="0"/>
              </a:rPr>
              <a:t>Nov. 12: </a:t>
            </a:r>
            <a:r>
              <a:rPr lang="en-US" sz="1050" dirty="0" smtClean="0">
                <a:latin typeface="Times New Roman" pitchFamily="18" charset="0"/>
                <a:cs typeface="Times New Roman" pitchFamily="18" charset="0"/>
              </a:rPr>
              <a:t>Market Day pick-up</a:t>
            </a:r>
          </a:p>
          <a:p>
            <a:r>
              <a:rPr lang="en-US" sz="1050" b="1" dirty="0" smtClean="0">
                <a:latin typeface="Times New Roman" pitchFamily="18" charset="0"/>
                <a:cs typeface="Times New Roman" pitchFamily="18" charset="0"/>
              </a:rPr>
              <a:t>Nov. 22: </a:t>
            </a:r>
            <a:r>
              <a:rPr lang="en-US" sz="1050" dirty="0" smtClean="0">
                <a:latin typeface="Times New Roman" pitchFamily="18" charset="0"/>
                <a:cs typeface="Times New Roman" pitchFamily="18" charset="0"/>
              </a:rPr>
              <a:t>PTO Holiday Flower Sale Orders due</a:t>
            </a:r>
          </a:p>
          <a:p>
            <a:endParaRPr lang="en-US" sz="105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Rectangle 9"/>
          <p:cNvSpPr>
            <a:spLocks noChangeArrowheads="1"/>
          </p:cNvSpPr>
          <p:nvPr/>
        </p:nvSpPr>
        <p:spPr bwMode="auto">
          <a:xfrm>
            <a:off x="175362" y="-28853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pic>
        <p:nvPicPr>
          <p:cNvPr id="1032" name="il_fi" descr="http://tisnm.org/UserFiles/BoxTopColor.jpg"/>
          <p:cNvPicPr>
            <a:picLocks noChangeAspect="1" noChangeArrowheads="1"/>
          </p:cNvPicPr>
          <p:nvPr/>
        </p:nvPicPr>
        <p:blipFill>
          <a:blip r:embed="rId7" r:link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7650" y="5294134"/>
            <a:ext cx="810950" cy="5406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TextBox 20"/>
          <p:cNvSpPr txBox="1"/>
          <p:nvPr/>
        </p:nvSpPr>
        <p:spPr>
          <a:xfrm>
            <a:off x="4128943" y="5926693"/>
            <a:ext cx="2637795" cy="23083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u="sng" dirty="0" smtClean="0">
                <a:latin typeface="Times New Roman" pitchFamily="18" charset="0"/>
                <a:cs typeface="Times New Roman" pitchFamily="18" charset="0"/>
              </a:rPr>
              <a:t>PTO Meetings:</a:t>
            </a:r>
          </a:p>
          <a:p>
            <a:pPr algn="ctr"/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We 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welcome you to attend the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meetings to keep 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informed of upcoming events and school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news, 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while enjoying some coffee and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desserts. 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Meetings are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held monthly, typically the first Tuesday, 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in the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ES Library 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at 7:00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p.m.</a:t>
            </a:r>
          </a:p>
          <a:p>
            <a:pPr algn="ctr"/>
            <a:endParaRPr lang="en-US" sz="8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1200" u="sng" dirty="0" smtClean="0">
                <a:latin typeface="Times New Roman" pitchFamily="18" charset="0"/>
                <a:cs typeface="Times New Roman" pitchFamily="18" charset="0"/>
              </a:rPr>
              <a:t>Dates of this quarter’s meetings: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September 17, 2013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October 1, 2013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November 5, 2013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-122429" y="8291631"/>
            <a:ext cx="7056629" cy="0"/>
          </a:xfrm>
          <a:prstGeom prst="line">
            <a:avLst/>
          </a:prstGeom>
          <a:ln cmpd="dbl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41265" y="1538571"/>
            <a:ext cx="3997335" cy="2873101"/>
          </a:xfrm>
          <a:prstGeom prst="rect">
            <a:avLst/>
          </a:prstGeom>
          <a:solidFill>
            <a:schemeClr val="bg1"/>
          </a:solidFill>
          <a:ln cmpd="dbl">
            <a:solidFill>
              <a:schemeClr val="tx1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fontAlgn="base">
              <a:spcBef>
                <a:spcPct val="0"/>
              </a:spcBef>
              <a:spcAft>
                <a:spcPts val="1000"/>
              </a:spcAft>
            </a:pPr>
            <a:r>
              <a:rPr lang="en-US" sz="2800" b="1" u="sng" dirty="0" smtClean="0">
                <a:solidFill>
                  <a:schemeClr val="tx1"/>
                </a:solidFill>
                <a:latin typeface="Monotype Corsiva" pitchFamily="66" charset="0"/>
                <a:cs typeface="Arial" pitchFamily="34" charset="0"/>
              </a:rPr>
              <a:t>Message from the PTO</a:t>
            </a:r>
            <a:endParaRPr lang="en-US" sz="2800" b="1" u="sng" dirty="0">
              <a:solidFill>
                <a:schemeClr val="tx1"/>
              </a:solidFill>
              <a:latin typeface="Monotype Corsiva" pitchFamily="66" charset="0"/>
              <a:cs typeface="Arial" pitchFamily="34" charset="0"/>
            </a:endParaRPr>
          </a:p>
          <a:p>
            <a:pPr lvl="0" algn="ctr" fontAlgn="base">
              <a:spcBef>
                <a:spcPct val="0"/>
              </a:spcBef>
            </a:pPr>
            <a:r>
              <a:rPr lang="en-US" sz="1400" dirty="0">
                <a:solidFill>
                  <a:schemeClr val="tx1"/>
                </a:solidFill>
                <a:latin typeface="Century Gothic" pitchFamily="34" charset="0"/>
                <a:cs typeface="Arial" pitchFamily="34" charset="0"/>
              </a:rPr>
              <a:t>Welcome back! We hope </a:t>
            </a:r>
            <a:r>
              <a:rPr lang="en-US" sz="1400" dirty="0" smtClean="0">
                <a:solidFill>
                  <a:schemeClr val="tx1"/>
                </a:solidFill>
                <a:latin typeface="Century Gothic" pitchFamily="34" charset="0"/>
                <a:cs typeface="Arial" pitchFamily="34" charset="0"/>
              </a:rPr>
              <a:t>you enjoyed</a:t>
            </a:r>
          </a:p>
          <a:p>
            <a:pPr lvl="0" algn="ctr" fontAlgn="base">
              <a:spcBef>
                <a:spcPct val="0"/>
              </a:spcBef>
            </a:pPr>
            <a:r>
              <a:rPr lang="en-US" sz="1400" dirty="0" smtClean="0">
                <a:solidFill>
                  <a:schemeClr val="tx1"/>
                </a:solidFill>
                <a:latin typeface="Century Gothic" pitchFamily="34" charset="0"/>
                <a:cs typeface="Arial" pitchFamily="34" charset="0"/>
              </a:rPr>
              <a:t> </a:t>
            </a:r>
            <a:r>
              <a:rPr lang="en-US" sz="1400" dirty="0">
                <a:solidFill>
                  <a:schemeClr val="tx1"/>
                </a:solidFill>
                <a:latin typeface="Century Gothic" pitchFamily="34" charset="0"/>
                <a:cs typeface="Arial" pitchFamily="34" charset="0"/>
              </a:rPr>
              <a:t>your summer and </a:t>
            </a:r>
            <a:r>
              <a:rPr lang="en-US" sz="1400" dirty="0" smtClean="0">
                <a:solidFill>
                  <a:schemeClr val="tx1"/>
                </a:solidFill>
                <a:latin typeface="Century Gothic" pitchFamily="34" charset="0"/>
                <a:cs typeface="Arial" pitchFamily="34" charset="0"/>
              </a:rPr>
              <a:t>are </a:t>
            </a:r>
            <a:r>
              <a:rPr lang="en-US" sz="1400" dirty="0">
                <a:solidFill>
                  <a:schemeClr val="tx1"/>
                </a:solidFill>
                <a:latin typeface="Century Gothic" pitchFamily="34" charset="0"/>
                <a:cs typeface="Arial" pitchFamily="34" charset="0"/>
              </a:rPr>
              <a:t>excited to begin a new </a:t>
            </a:r>
            <a:r>
              <a:rPr lang="en-US" sz="1400" dirty="0" smtClean="0">
                <a:solidFill>
                  <a:schemeClr val="tx1"/>
                </a:solidFill>
                <a:latin typeface="Century Gothic" pitchFamily="34" charset="0"/>
                <a:cs typeface="Arial" pitchFamily="34" charset="0"/>
              </a:rPr>
              <a:t>school </a:t>
            </a:r>
            <a:r>
              <a:rPr lang="en-US" sz="1400" dirty="0">
                <a:solidFill>
                  <a:schemeClr val="tx1"/>
                </a:solidFill>
                <a:latin typeface="Century Gothic" pitchFamily="34" charset="0"/>
                <a:cs typeface="Arial" pitchFamily="34" charset="0"/>
              </a:rPr>
              <a:t>year.</a:t>
            </a:r>
          </a:p>
          <a:p>
            <a:pPr lvl="0" algn="ctr" fontAlgn="base">
              <a:spcBef>
                <a:spcPct val="0"/>
              </a:spcBef>
            </a:pPr>
            <a:endParaRPr lang="en-US" sz="400" dirty="0">
              <a:solidFill>
                <a:schemeClr val="tx1"/>
              </a:solidFill>
              <a:latin typeface="Century Gothic" pitchFamily="34" charset="0"/>
              <a:cs typeface="Arial" pitchFamily="34" charset="0"/>
            </a:endParaRPr>
          </a:p>
          <a:p>
            <a:pPr lvl="0" algn="ctr" fontAlgn="base">
              <a:spcBef>
                <a:spcPct val="0"/>
              </a:spcBef>
            </a:pPr>
            <a:r>
              <a:rPr lang="en-US" sz="1400" b="1" dirty="0">
                <a:solidFill>
                  <a:schemeClr val="tx1"/>
                </a:solidFill>
                <a:latin typeface="Century Gothic" pitchFamily="34" charset="0"/>
                <a:cs typeface="Arial" pitchFamily="34" charset="0"/>
              </a:rPr>
              <a:t>We would like to welcome </a:t>
            </a:r>
          </a:p>
          <a:p>
            <a:pPr lvl="0" algn="ctr" fontAlgn="base">
              <a:spcBef>
                <a:spcPct val="0"/>
              </a:spcBef>
            </a:pPr>
            <a:r>
              <a:rPr lang="en-US" sz="1400" b="1" dirty="0">
                <a:solidFill>
                  <a:schemeClr val="tx1"/>
                </a:solidFill>
                <a:latin typeface="Century Gothic" pitchFamily="34" charset="0"/>
                <a:cs typeface="Arial" pitchFamily="34" charset="0"/>
              </a:rPr>
              <a:t>Dr. Gregory Hobaugh, the </a:t>
            </a:r>
          </a:p>
          <a:p>
            <a:pPr lvl="0" algn="ctr" fontAlgn="base">
              <a:spcBef>
                <a:spcPct val="0"/>
              </a:spcBef>
            </a:pPr>
            <a:r>
              <a:rPr lang="en-US" sz="1400" b="1" dirty="0" smtClean="0">
                <a:solidFill>
                  <a:schemeClr val="tx1"/>
                </a:solidFill>
                <a:latin typeface="Century Gothic" pitchFamily="34" charset="0"/>
                <a:cs typeface="Arial" pitchFamily="34" charset="0"/>
              </a:rPr>
              <a:t>         new Superintendent and</a:t>
            </a:r>
            <a:r>
              <a:rPr lang="en-US" sz="1400" b="1" dirty="0" smtClean="0">
                <a:latin typeface="Century Gothic" pitchFamily="34" charset="0"/>
                <a:cs typeface="Arial" pitchFamily="34" charset="0"/>
              </a:rPr>
              <a:t> AND</a:t>
            </a:r>
          </a:p>
          <a:p>
            <a:pPr lvl="0" algn="ctr" fontAlgn="base">
              <a:spcBef>
                <a:spcPct val="0"/>
              </a:spcBef>
            </a:pPr>
            <a:r>
              <a:rPr lang="en-US" sz="1400" b="1" dirty="0" smtClean="0">
                <a:solidFill>
                  <a:schemeClr val="tx1"/>
                </a:solidFill>
                <a:latin typeface="Century Gothic" pitchFamily="34" charset="0"/>
                <a:cs typeface="Arial" pitchFamily="34" charset="0"/>
              </a:rPr>
              <a:t>Principal </a:t>
            </a:r>
            <a:r>
              <a:rPr lang="en-US" sz="1400" b="1" dirty="0">
                <a:solidFill>
                  <a:schemeClr val="tx1"/>
                </a:solidFill>
                <a:latin typeface="Century Gothic" pitchFamily="34" charset="0"/>
                <a:cs typeface="Arial" pitchFamily="34" charset="0"/>
              </a:rPr>
              <a:t>of the Middle School.</a:t>
            </a:r>
          </a:p>
          <a:p>
            <a:pPr lvl="0" algn="ctr" fontAlgn="base">
              <a:spcBef>
                <a:spcPct val="0"/>
              </a:spcBef>
            </a:pPr>
            <a:endParaRPr lang="en-US" sz="800" dirty="0">
              <a:solidFill>
                <a:schemeClr val="tx1"/>
              </a:solidFill>
              <a:latin typeface="Century Gothic" pitchFamily="34" charset="0"/>
              <a:cs typeface="Arial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ts val="1000"/>
              </a:spcAft>
            </a:pPr>
            <a:r>
              <a:rPr lang="en-US" sz="1600" dirty="0">
                <a:solidFill>
                  <a:schemeClr val="tx1"/>
                </a:solidFill>
                <a:latin typeface="Monotype Corsiva" pitchFamily="66" charset="0"/>
                <a:cs typeface="Arial" pitchFamily="34" charset="0"/>
              </a:rPr>
              <a:t>Wishing all students and staff members a successful school </a:t>
            </a:r>
            <a:r>
              <a:rPr lang="en-US" sz="1600" dirty="0" smtClean="0">
                <a:solidFill>
                  <a:schemeClr val="tx1"/>
                </a:solidFill>
                <a:latin typeface="Monotype Corsiva" pitchFamily="66" charset="0"/>
                <a:cs typeface="Arial" pitchFamily="34" charset="0"/>
              </a:rPr>
              <a:t>year!</a:t>
            </a:r>
            <a:endParaRPr lang="en-US" sz="1600" dirty="0"/>
          </a:p>
        </p:txBody>
      </p:sp>
      <p:sp>
        <p:nvSpPr>
          <p:cNvPr id="4" name="TextBox 3"/>
          <p:cNvSpPr txBox="1"/>
          <p:nvPr/>
        </p:nvSpPr>
        <p:spPr>
          <a:xfrm>
            <a:off x="20632" y="4449772"/>
            <a:ext cx="4038600" cy="138499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In addition to </a:t>
            </a:r>
            <a:r>
              <a:rPr lang="en-US" sz="1200" b="1" dirty="0" smtClean="0"/>
              <a:t>BOXTOPS</a:t>
            </a:r>
            <a:r>
              <a:rPr lang="en-US" sz="1200" dirty="0" smtClean="0"/>
              <a:t> </a:t>
            </a:r>
            <a:r>
              <a:rPr lang="en-US" sz="1200" b="1" dirty="0" smtClean="0"/>
              <a:t>for</a:t>
            </a:r>
            <a:r>
              <a:rPr lang="en-US" sz="1200" dirty="0" smtClean="0"/>
              <a:t> </a:t>
            </a:r>
            <a:r>
              <a:rPr lang="en-US" sz="1200" b="1" dirty="0" smtClean="0"/>
              <a:t>Education</a:t>
            </a:r>
            <a:r>
              <a:rPr lang="en-US" sz="1200" dirty="0" smtClean="0"/>
              <a:t>, this year we will be collecting </a:t>
            </a:r>
            <a:r>
              <a:rPr lang="en-US" sz="1200" b="1" dirty="0" smtClean="0"/>
              <a:t>Labels for Education</a:t>
            </a:r>
            <a:r>
              <a:rPr lang="en-US" sz="1200" dirty="0" smtClean="0"/>
              <a:t>. Please cut and save them. More information will be coming. There will be a separate collection box for each one in the main office of each school.</a:t>
            </a:r>
          </a:p>
          <a:p>
            <a:endParaRPr lang="en-US" sz="1200" dirty="0"/>
          </a:p>
          <a:p>
            <a:endParaRPr lang="en-US" sz="1200" dirty="0" smtClean="0"/>
          </a:p>
          <a:p>
            <a:endParaRPr lang="en-US" sz="1200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362" y="5252334"/>
            <a:ext cx="1990862" cy="5824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41265" y="5926693"/>
            <a:ext cx="4017967" cy="227754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We are very excited about our first fundraiser for this school year,  </a:t>
            </a:r>
            <a:r>
              <a:rPr lang="en-US" sz="1400" b="1" u="sng" dirty="0" smtClean="0"/>
              <a:t>Mixed Bag Designs</a:t>
            </a:r>
            <a:r>
              <a:rPr lang="en-US" sz="1400" dirty="0" smtClean="0"/>
              <a:t>. </a:t>
            </a:r>
          </a:p>
          <a:p>
            <a:pPr algn="ctr"/>
            <a:r>
              <a:rPr lang="en-US" sz="1400" dirty="0" smtClean="0"/>
              <a:t> There is a catalog, order form, and letter about this fundraiser in your PTO packet. </a:t>
            </a:r>
          </a:p>
          <a:p>
            <a:pPr algn="ctr"/>
            <a:r>
              <a:rPr lang="en-US" sz="1400" b="1" dirty="0" smtClean="0"/>
              <a:t>The sale period is Sept. 3-24. </a:t>
            </a:r>
          </a:p>
          <a:p>
            <a:pPr algn="ctr"/>
            <a:r>
              <a:rPr lang="en-US" sz="1400" dirty="0" smtClean="0"/>
              <a:t>We will receive </a:t>
            </a:r>
            <a:r>
              <a:rPr lang="en-US" sz="1400" u="sng" dirty="0" smtClean="0"/>
              <a:t>50</a:t>
            </a:r>
            <a:r>
              <a:rPr lang="en-US" sz="1400" dirty="0" smtClean="0"/>
              <a:t>% of the sales, which go right back to the students. We hope you will participate! </a:t>
            </a:r>
          </a:p>
          <a:p>
            <a:pPr algn="ctr"/>
            <a:r>
              <a:rPr lang="en-US" sz="1400" dirty="0" smtClean="0"/>
              <a:t>If you have any questions about this fundraiser, please contact the Fundraiser Chair, Brenda Krushinski at bmkrushinski@yahoo.com.</a:t>
            </a:r>
          </a:p>
          <a:p>
            <a:pPr algn="ctr"/>
            <a:endParaRPr lang="en-US" sz="200" dirty="0" smtClean="0"/>
          </a:p>
        </p:txBody>
      </p:sp>
    </p:spTree>
    <p:extLst>
      <p:ext uri="{BB962C8B-B14F-4D97-AF65-F5344CB8AC3E}">
        <p14:creationId xmlns:p14="http://schemas.microsoft.com/office/powerpoint/2010/main" val="3111796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87295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14500" y="2681739"/>
            <a:ext cx="3429000" cy="3780522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fontAlgn="base">
              <a:spcBef>
                <a:spcPct val="0"/>
              </a:spcBef>
              <a:spcAft>
                <a:spcPts val="1000"/>
              </a:spcAft>
            </a:pPr>
            <a:r>
              <a:rPr lang="en-US" dirty="0">
                <a:latin typeface="Century Gothic" pitchFamily="34" charset="0"/>
                <a:cs typeface="Arial" pitchFamily="34" charset="0"/>
              </a:rPr>
              <a:t>FUNDRAISER</a:t>
            </a:r>
          </a:p>
          <a:p>
            <a:pPr lvl="0" fontAlgn="base">
              <a:spcBef>
                <a:spcPct val="0"/>
              </a:spcBef>
              <a:spcAft>
                <a:spcPts val="1000"/>
              </a:spcAft>
            </a:pPr>
            <a:r>
              <a:rPr lang="en-US" dirty="0">
                <a:latin typeface="Century Gothic" pitchFamily="34" charset="0"/>
                <a:cs typeface="Arial" pitchFamily="34" charset="0"/>
              </a:rPr>
              <a:t>of the year is the Mixed Bag Designs Fundraiser.</a:t>
            </a:r>
          </a:p>
          <a:p>
            <a:pPr lvl="0" fontAlgn="base">
              <a:spcBef>
                <a:spcPct val="0"/>
              </a:spcBef>
              <a:spcAft>
                <a:spcPts val="1000"/>
              </a:spcAft>
            </a:pPr>
            <a:r>
              <a:rPr lang="en-US" dirty="0">
                <a:latin typeface="Century Gothic" pitchFamily="34" charset="0"/>
                <a:cs typeface="Arial" pitchFamily="34" charset="0"/>
              </a:rPr>
              <a:t>A brochure and letter went home for each family in your PTO packet.</a:t>
            </a:r>
          </a:p>
          <a:p>
            <a:pPr lvl="0" fontAlgn="base">
              <a:spcBef>
                <a:spcPct val="0"/>
              </a:spcBef>
              <a:spcAft>
                <a:spcPts val="1000"/>
              </a:spcAft>
            </a:pPr>
            <a:r>
              <a:rPr lang="en-US" dirty="0">
                <a:latin typeface="Century Gothic" pitchFamily="34" charset="0"/>
                <a:cs typeface="Arial" pitchFamily="34" charset="0"/>
              </a:rPr>
              <a:t>Sale Period: Sept. 3-24, 2013</a:t>
            </a:r>
          </a:p>
          <a:p>
            <a:pPr lvl="0" fontAlgn="base">
              <a:spcBef>
                <a:spcPct val="0"/>
              </a:spcBef>
              <a:spcAft>
                <a:spcPts val="1000"/>
              </a:spcAft>
            </a:pPr>
            <a:r>
              <a:rPr lang="en-US" dirty="0">
                <a:latin typeface="Century Gothic" pitchFamily="34" charset="0"/>
                <a:cs typeface="Arial" pitchFamily="34" charset="0"/>
              </a:rPr>
              <a:t>Delivery Date: Sept.</a:t>
            </a:r>
          </a:p>
          <a:p>
            <a:pPr lvl="0" fontAlgn="base">
              <a:spcBef>
                <a:spcPct val="0"/>
              </a:spcBef>
              <a:spcAft>
                <a:spcPts val="1000"/>
              </a:spcAft>
            </a:pPr>
            <a:r>
              <a:rPr lang="en-US" dirty="0">
                <a:latin typeface="Century Gothic" pitchFamily="34" charset="0"/>
                <a:cs typeface="Arial" pitchFamily="34" charset="0"/>
              </a:rPr>
              <a:t>*Orders can be picked up at the ES outside the All-purpose room from 3:00-???</a:t>
            </a:r>
          </a:p>
        </p:txBody>
      </p:sp>
    </p:spTree>
    <p:extLst>
      <p:ext uri="{BB962C8B-B14F-4D97-AF65-F5344CB8AC3E}">
        <p14:creationId xmlns:p14="http://schemas.microsoft.com/office/powerpoint/2010/main" val="3176638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243</TotalTime>
  <Words>487</Words>
  <Application>Microsoft Office PowerPoint</Application>
  <PresentationFormat>On-screen Show (4:3)</PresentationFormat>
  <Paragraphs>65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pkrush</dc:creator>
  <cp:lastModifiedBy>Mom</cp:lastModifiedBy>
  <cp:revision>22</cp:revision>
  <dcterms:created xsi:type="dcterms:W3CDTF">2013-08-08T02:08:12Z</dcterms:created>
  <dcterms:modified xsi:type="dcterms:W3CDTF">2013-09-02T23:31:01Z</dcterms:modified>
</cp:coreProperties>
</file>